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6" r:id="rId2"/>
  </p:sldMasterIdLst>
  <p:sldIdLst>
    <p:sldId id="259" r:id="rId3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57"/>
  </p:normalViewPr>
  <p:slideViewPr>
    <p:cSldViewPr snapToGrid="0" snapToObjects="1">
      <p:cViewPr>
        <p:scale>
          <a:sx n="102" d="100"/>
          <a:sy n="102" d="100"/>
        </p:scale>
        <p:origin x="-450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F48756-1486-A94D-B052-593B7D8F1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5809ADE-3A33-F84A-9E7A-D00105F39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102838E-5640-D346-BA3C-1BA16E75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E330-D3A6-D140-8553-FB17C8335BE7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89EBF11-BCF2-FA4F-A15C-5F95AE04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2FAA47C-08DB-404F-8C70-56288F7A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429A-A6ED-8B43-800E-7DA261745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09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07B245-5568-9347-93E8-5FB87627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8BF209B-13AE-5046-A999-753A5543B3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C60F314-347D-6043-88DF-2886785C7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AFB6E2F-619A-2844-A418-AD3896C6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923-4BD0-1B4C-9561-38B60060ED5C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F0A653A-95EE-F548-A6BB-0C959DB1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DA838D0-8FA2-F44C-9212-CBBAC78D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8CB5-46DC-E24C-883C-73D62D5738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71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B83D56-2B56-384F-86A1-8BC8380D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621E966-ED24-E44A-B883-2671626A7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35513AA-EBEF-B849-89BF-8ECA7EAA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923-4BD0-1B4C-9561-38B60060ED5C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B91AA8F-AE9A-8946-8B57-BAA9E483F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44E3EA1-6FF5-D740-8658-AC321608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8CB5-46DC-E24C-883C-73D62D5738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154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4576BE9-36BE-8040-A0F3-A9746EAEB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805503C-D7DE-3F47-A5B3-B5DA1C370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DF8052-A679-E24E-9134-4647AB16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923-4BD0-1B4C-9561-38B60060ED5C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B23F826-994F-2C45-B5B4-65224C5F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DCB38CC-07BB-3F4B-AB8B-85D5ACA1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8CB5-46DC-E24C-883C-73D62D5738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06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19A831-0EBA-B24B-A1EB-8A76BA154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077D64C-E3EF-244A-9CD1-524F761B9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8056D8C-F5AD-134C-AB26-CBA8B4C7C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923-4BD0-1B4C-9561-38B60060ED5C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E9D635A-BBEB-184C-93A3-9C059137C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8DE6701-BFDA-E444-9205-5AFB8712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8CB5-46DC-E24C-883C-73D62D5738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45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32526A-753B-474B-AC0C-FE2D7C34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8DF383F-20D0-884D-803F-8D5FD6BD8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022BF6B-732C-904B-B6C0-172111BDF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923-4BD0-1B4C-9561-38B60060ED5C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BF35299-9A92-4745-B2EC-B3075AB9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1EDBD44-2C1F-8043-A8FF-7DF9D40B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8CB5-46DC-E24C-883C-73D62D5738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56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C3006A-5922-E144-91F6-88AC267A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C3CEB07-96F6-4E4B-88F0-294FC8E05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3334B0E-3B93-8F45-B9F8-B6E58B1A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923-4BD0-1B4C-9561-38B60060ED5C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C57D394-6D97-5A47-AE03-B53A189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AF6F57-B7AF-1F49-91DB-BBB2C741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8CB5-46DC-E24C-883C-73D62D5738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5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2C4C08-5B14-4048-A0AD-510CF5CBC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7990228-D225-7D4E-A8E2-39D82FC49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24C14BA-8F2C-674B-940A-8C1E6ECFC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E578BBD-5545-6D42-83CE-A99AC2C3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923-4BD0-1B4C-9561-38B60060ED5C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FFFDF50-1527-F14C-B1CE-078AF11A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6A93D0F-FD67-C346-9D33-6D61F97C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8CB5-46DC-E24C-883C-73D62D5738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606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EA07DF-201F-2942-B6E1-287687992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6811525-88C1-2A41-A7F4-134BA1934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2BA8D08-4578-6447-8C21-83DAF48F0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D371F6B-8AAB-684D-BF1B-0BAEE76CE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C0F38A7-1B64-8C4B-8982-9A3B767EC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CFE2A74-87E0-074A-B927-73F5AD8AE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923-4BD0-1B4C-9561-38B60060ED5C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E1E68CF5-8CDC-2546-AC9D-36451C613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8509FFB-5DD9-D34B-A1F5-2CB4CE8F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8CB5-46DC-E24C-883C-73D62D5738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02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4B3FFD-D43A-7443-BDB6-DD9EDF4A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B258E62-E8FC-004D-AD46-E90130C2D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923-4BD0-1B4C-9561-38B60060ED5C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8929EA5-735E-D343-8AA4-A2FEAFB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0EECB4A-E324-CD4B-88D6-378E037D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8CB5-46DC-E24C-883C-73D62D5738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09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504F908-209C-AC40-86F2-6E3DF599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923-4BD0-1B4C-9561-38B60060ED5C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4A776A6-EF18-4446-BC5B-90BB4DB5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8B6646C-3761-DB46-BEBB-4B533DDB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8CB5-46DC-E24C-883C-73D62D5738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33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96DA90-F3A8-0E41-9225-5E344218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6CBCFD6-4EB4-6340-B52F-E4D36CE6E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009D560-BFB9-EC48-B1A4-09E185C49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FB6A375-7757-374B-A8BA-4E1C2BB17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923-4BD0-1B4C-9561-38B60060ED5C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965B0BA-8801-A243-8A4E-461BA1F41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211A2B3-94F3-B940-A9A5-0DBFBF065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8CB5-46DC-E24C-883C-73D62D5738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62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ACDC564-0986-5C4B-B2F4-40DDE0C81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46FA08F-C9FE-F042-8221-6B0595BEE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160D3E-A53E-AB4D-8E11-A4349BD9D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FE330-D3A6-D140-8553-FB17C8335BE7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087DB88-7DDF-0745-979E-06223DE4E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601D6C-9BE9-F945-A489-DCDC371AF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4429A-A6ED-8B43-800E-7DA2617455D0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Gráfico, Gráfico de burbujas&#10;&#10;Descripción generada automáticamente">
            <a:extLst>
              <a:ext uri="{FF2B5EF4-FFF2-40B4-BE49-F238E27FC236}">
                <a16:creationId xmlns:a16="http://schemas.microsoft.com/office/drawing/2014/main" xmlns="" id="{91D94907-6976-5343-87AF-FA279C6F1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2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707E6A1-AF3F-E043-8261-194866625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87DBFCA-151E-DF42-AD5D-E8B7D9DE5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F545AEA-FDCA-6B47-B513-80E3CDADF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8923-4BD0-1B4C-9561-38B60060ED5C}" type="datetimeFigureOut">
              <a:rPr lang="es-ES" smtClean="0"/>
              <a:t>03/02/2021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BAAD6AB-5F87-BE45-950D-EAF1338E1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3E2C8AD-762E-AD4A-AA29-5777F28B6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A8CB5-46DC-E24C-883C-73D62D57388E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xmlns="" id="{24E904D5-083D-324B-8ACD-5504B454FBE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52A7D3-EB42-764D-A587-A97536EAC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06983"/>
            <a:ext cx="6858000" cy="17907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0F42DA3-AEEF-1E42-B2A2-D30B992D4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267533"/>
            <a:ext cx="6858000" cy="1241425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586212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2854</TotalTime>
  <Words>0</Words>
  <Application>Microsoft Office PowerPoint</Application>
  <PresentationFormat>Presentación en pantalla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1_Diseño personalizado</vt:lpstr>
      <vt:lpstr>Diseño personalizado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Lua</dc:creator>
  <cp:lastModifiedBy>VANESSA DEL RIO MUÑOZ</cp:lastModifiedBy>
  <cp:revision>9</cp:revision>
  <dcterms:created xsi:type="dcterms:W3CDTF">2019-03-18T13:42:22Z</dcterms:created>
  <dcterms:modified xsi:type="dcterms:W3CDTF">2021-02-03T09:45:57Z</dcterms:modified>
</cp:coreProperties>
</file>